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8" r:id="rId3"/>
    <p:sldId id="259" r:id="rId4"/>
    <p:sldId id="269" r:id="rId5"/>
    <p:sldId id="261" r:id="rId6"/>
    <p:sldId id="272" r:id="rId7"/>
    <p:sldId id="274" r:id="rId8"/>
    <p:sldId id="265" r:id="rId9"/>
    <p:sldId id="270" r:id="rId10"/>
    <p:sldId id="257" r:id="rId11"/>
    <p:sldId id="282" r:id="rId12"/>
    <p:sldId id="264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A295"/>
    <a:srgbClr val="C8BDB4"/>
    <a:srgbClr val="9299A2"/>
    <a:srgbClr val="AA7E47"/>
    <a:srgbClr val="0E6F50"/>
    <a:srgbClr val="7F766A"/>
    <a:srgbClr val="DDAC73"/>
    <a:srgbClr val="CFA979"/>
    <a:srgbClr val="5D7F60"/>
    <a:srgbClr val="AFC6A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81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341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48" d="100"/>
          <a:sy n="48" d="100"/>
        </p:scale>
        <p:origin x="268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9F-4C23-852B-7F9AF195A47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69F-4C23-852B-7F9AF195A47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69F-4C23-852B-7F9AF195A4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51046184"/>
        <c:axId val="1051044544"/>
      </c:barChart>
      <c:catAx>
        <c:axId val="1051046184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51044544"/>
        <c:crosses val="autoZero"/>
        <c:auto val="1"/>
        <c:lblAlgn val="ctr"/>
        <c:lblOffset val="100"/>
        <c:noMultiLvlLbl val="0"/>
      </c:catAx>
      <c:valAx>
        <c:axId val="1051044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51046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789F6E0-BDB8-4DA5-BC9A-4333E5385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D56004-992D-44E8-97EB-8D9CDF7EF6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F8523D-909C-47AB-9634-7FC58FD474BA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7BF8494-FEC6-4BED-A6EA-643827F5A7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D06743-7C2B-4874-98A5-5AECE0BF5A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C14242-139C-46E7-AAD1-FF83B24EF1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4186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2.jpe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6DEA9-3F93-4CDE-8E05-6171DE86F40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FD1A5E-6AB1-4029-8980-76B00C7A3D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760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43829E-2859-4224-A0B5-085D70CEA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3265E6-25F8-4F49-AC0D-03866C1DC1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04D5AD-ED2A-46E9-A7B4-761561795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150800-6328-4669-A8F4-F91F77460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59BD0A-6D8A-4DF6-8213-48340DE81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193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21ACA2-3FA8-4F40-9B3A-52667CFA7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D6A3F1F-83F6-43E0-BC07-01109124E9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0C47B4-185B-4BEE-93BE-52CCD4B9C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F4E0AC-1868-4939-B5C6-6FD0339C2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AE7210-8A35-4F52-9933-E90804DBC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B970B6-C6B9-4188-8D0B-855198866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4338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DA1E6-89B3-434A-9B73-3AF648C07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514593-9ABA-4BD9-BA7F-386DEF5EB0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D6B85F-BBE6-4742-80E3-AC037DC28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71DE5B-3EB8-4337-AAA6-5463B5F0F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8DBB32-DD1F-42F8-A08D-C8C29D6CF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639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B2B17CA-A983-44CD-A23B-012CE9AB9E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9D316B2-C7B5-4633-AF65-607017EE7F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93CB2F-DE1D-439B-B682-BFEA5C33E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243D51-FF52-443D-85EB-9A47681DF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2EB0C8-4B27-4E8C-8AFA-B0435B720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293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8F9FA8-4321-49A6-9E03-124DABA92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836807-5B65-45E3-A4AB-10A263271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29E124-08E3-457A-92EA-D70E23C44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EFE0B-E1A9-4D31-B474-8CC91A61D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081333-BA7D-4DE3-96EE-939D770CD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339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7FF359-E20F-40AF-9531-D68582F9F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E323C0-5006-4605-BACF-7C1F123D4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CB5CD2-08D1-45B0-8B77-E5304556B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F731C0-F3DA-460B-99F2-B52BC2143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F0B547-F80D-40E8-90A0-9E6AA0AF1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845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D55D9-EE33-4FCF-B7BC-17F26BF7B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06BCD5-2A81-4F15-A688-358E47774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5CBBD11-5735-4C10-9EC1-36BF76E4B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7EA9ED-E971-4C52-A55B-D2433CA7F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CD60DF-B191-4C86-A7B2-C74DE0EE3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C42C79-D36E-40EE-AD8F-FD09C3529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1747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5F223B-39AF-4324-B90A-6497F9A8B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C34377-EA20-4199-B53F-48EC67B3E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601BA6-4BF0-4225-8969-A37115065B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273E2E-C398-4A55-B334-7ECEAFFA8F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C51E51A-AD6F-457D-85A5-D8E1ECBE02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09A09C-2075-429D-BC24-9EE616675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6956F6C-9591-420D-A65D-90F56523C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4ACDB7D-B817-40BE-9C5C-37706157E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0377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8E2A3B-7FC0-4392-8101-CA53C71F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874C72-0354-4AB6-A686-535783838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8C29F0A-326D-41F6-BEE1-B69531D60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AEC77A-DCD9-4A83-936D-F3F3716D2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0490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5CB2AB-AFF7-4578-AD4A-18A91400F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22425C1-A6AC-4A55-B25B-3A8AE0551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B4974F-C05D-4B17-A941-8E4700FF2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805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5CB2AB-AFF7-4578-AD4A-18A91400F9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00" y="6356349"/>
            <a:ext cx="1070344" cy="365125"/>
          </a:xfrm>
        </p:spPr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B4974F-C05D-4B17-A941-8E4700FF2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400" y="6356348"/>
            <a:ext cx="1371600" cy="365125"/>
          </a:xfrm>
        </p:spPr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E7603-348C-4812-B74D-82ECA00FD8D4}"/>
              </a:ext>
            </a:extLst>
          </p:cNvPr>
          <p:cNvSpPr txBox="1"/>
          <p:nvPr userDrawn="1"/>
        </p:nvSpPr>
        <p:spPr>
          <a:xfrm>
            <a:off x="10033449" y="661309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bg2">
                    <a:lumMod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bg2">
                    <a:lumMod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F37824D-A6A6-4A1C-8A94-FDDF51E219F8}"/>
              </a:ext>
            </a:extLst>
          </p:cNvPr>
          <p:cNvCxnSpPr/>
          <p:nvPr userDrawn="1"/>
        </p:nvCxnSpPr>
        <p:spPr>
          <a:xfrm flipH="1">
            <a:off x="1392864" y="6594230"/>
            <a:ext cx="10800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846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B4F178-8292-4CDF-AE9B-0F5138796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08661D-A8B3-4909-8176-3715655C8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BE18D8-34C2-4CC0-9DF2-7EC9F9443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E41059-E0DE-4E46-810B-15123251E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37FCA6-99C8-4A1A-B62B-9ACE4D271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5BB345-9ACA-4735-83E4-4D55533D9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29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1B5B45-605C-4D00-B081-5CD6D27F1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08C99B-8465-4214-9ACC-5C8667A58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44B7FA-3FEC-4B88-9EFA-B894EC7352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C8CFA-8953-43DD-A9E8-8DF74864F225}" type="datetimeFigureOut">
              <a:rPr lang="ko-KR" altLang="en-US" smtClean="0"/>
              <a:t>2022-06-02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FE0B8C-A606-4BB0-8A43-74827E9213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96E926-5E0D-46CB-97D3-3FA540CE40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DDD49-34E4-410D-BF6E-D6CB7CAA74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816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9BA7FD6B-1C31-4AC9-A327-7B21163EA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1527B6-C867-4D03-9A79-DF52AAE91273}"/>
              </a:ext>
            </a:extLst>
          </p:cNvPr>
          <p:cNvSpPr txBox="1"/>
          <p:nvPr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>
                <a:solidFill>
                  <a:schemeClr val="bg1"/>
                </a:solidFill>
              </a:rPr>
              <a:t>PowerPoint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0AA764-2074-4596-A5C5-6D893A4D2056}"/>
              </a:ext>
            </a:extLst>
          </p:cNvPr>
          <p:cNvSpPr txBox="1"/>
          <p:nvPr/>
        </p:nvSpPr>
        <p:spPr>
          <a:xfrm>
            <a:off x="3197692" y="2767280"/>
            <a:ext cx="582723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dirty="0">
                <a:solidFill>
                  <a:schemeClr val="bg1"/>
                </a:solidFill>
              </a:rPr>
              <a:t>네이버 웹툰 </a:t>
            </a:r>
          </a:p>
        </p:txBody>
      </p:sp>
      <p:sp>
        <p:nvSpPr>
          <p:cNvPr id="9" name="양쪽 대괄호 8">
            <a:extLst>
              <a:ext uri="{FF2B5EF4-FFF2-40B4-BE49-F238E27FC236}">
                <a16:creationId xmlns:a16="http://schemas.microsoft.com/office/drawing/2014/main" id="{E7265D34-E2A4-4665-ABC6-7C5387B23802}"/>
              </a:ext>
            </a:extLst>
          </p:cNvPr>
          <p:cNvSpPr/>
          <p:nvPr/>
        </p:nvSpPr>
        <p:spPr>
          <a:xfrm>
            <a:off x="2190307" y="2650317"/>
            <a:ext cx="7842006" cy="1560171"/>
          </a:xfrm>
          <a:prstGeom prst="bracketPair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6744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FF58CD4C-68A5-4E32-88AA-D54CCF1C4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CC2C4BFD-E52B-4FD9-ADB7-BE0655D8D608}"/>
              </a:ext>
            </a:extLst>
          </p:cNvPr>
          <p:cNvGrpSpPr/>
          <p:nvPr/>
        </p:nvGrpSpPr>
        <p:grpSpPr>
          <a:xfrm>
            <a:off x="489097" y="3890631"/>
            <a:ext cx="5061098" cy="2519916"/>
            <a:chOff x="489097" y="499731"/>
            <a:chExt cx="5061098" cy="2519916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1610378-D5DF-4E6B-8560-52648D1A5AC0}"/>
                </a:ext>
              </a:extLst>
            </p:cNvPr>
            <p:cNvSpPr/>
            <p:nvPr/>
          </p:nvSpPr>
          <p:spPr>
            <a:xfrm>
              <a:off x="489097" y="499731"/>
              <a:ext cx="5061098" cy="25199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DF1A5FF-48AC-4301-B8C6-534C1ABE787C}"/>
                </a:ext>
              </a:extLst>
            </p:cNvPr>
            <p:cNvSpPr txBox="1"/>
            <p:nvPr/>
          </p:nvSpPr>
          <p:spPr>
            <a:xfrm>
              <a:off x="776176" y="744279"/>
              <a:ext cx="10326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</a:rPr>
                <a:t>#3, 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853D22D-E615-4F52-A80A-98335EA7C18B}"/>
                </a:ext>
              </a:extLst>
            </p:cNvPr>
            <p:cNvSpPr txBox="1"/>
            <p:nvPr/>
          </p:nvSpPr>
          <p:spPr>
            <a:xfrm>
              <a:off x="776176" y="1467301"/>
              <a:ext cx="370646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>
                  <a:solidFill>
                    <a:schemeClr val="bg1"/>
                  </a:solidFill>
                  <a:latin typeface="+mj-ea"/>
                  <a:ea typeface="+mj-ea"/>
                </a:rPr>
                <a:t>출처 </a:t>
              </a:r>
              <a:r>
                <a:rPr lang="en-US" altLang="ko-KR" sz="4000" dirty="0">
                  <a:solidFill>
                    <a:schemeClr val="bg1"/>
                  </a:solidFill>
                  <a:latin typeface="+mj-ea"/>
                  <a:ea typeface="+mj-ea"/>
                </a:rPr>
                <a:t>-&gt; </a:t>
              </a:r>
              <a:r>
                <a:rPr lang="en-US" altLang="ko-KR" sz="4000" dirty="0" err="1">
                  <a:solidFill>
                    <a:schemeClr val="bg1"/>
                  </a:solidFill>
                  <a:latin typeface="+mj-ea"/>
                  <a:ea typeface="+mj-ea"/>
                </a:rPr>
                <a:t>Github</a:t>
              </a:r>
              <a:endParaRPr lang="ko-KR" altLang="en-US" sz="4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5770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24481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코드 분석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4,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B85327F-60EE-489E-B867-F30B6FDA5C58}"/>
              </a:ext>
            </a:extLst>
          </p:cNvPr>
          <p:cNvGrpSpPr/>
          <p:nvPr/>
        </p:nvGrpSpPr>
        <p:grpSpPr>
          <a:xfrm>
            <a:off x="7082893" y="1993900"/>
            <a:ext cx="3534003" cy="4610100"/>
            <a:chOff x="7044793" y="1993900"/>
            <a:chExt cx="3534003" cy="461010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44C37A9-ABB7-4516-8253-E20CE7BB3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56375" y="2213048"/>
              <a:ext cx="1560916" cy="3374952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75E27E80-F503-4C43-AE99-2AD9464F1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44793" y="1993900"/>
              <a:ext cx="3534003" cy="4610100"/>
            </a:xfrm>
            <a:prstGeom prst="rect">
              <a:avLst/>
            </a:prstGeom>
          </p:spPr>
        </p:pic>
      </p:grpSp>
      <p:sp>
        <p:nvSpPr>
          <p:cNvPr id="14" name="양쪽 대괄호 13">
            <a:extLst>
              <a:ext uri="{FF2B5EF4-FFF2-40B4-BE49-F238E27FC236}">
                <a16:creationId xmlns:a16="http://schemas.microsoft.com/office/drawing/2014/main" id="{2144CFF2-1B3D-4580-B472-EAC88F312283}"/>
              </a:ext>
            </a:extLst>
          </p:cNvPr>
          <p:cNvSpPr/>
          <p:nvPr/>
        </p:nvSpPr>
        <p:spPr>
          <a:xfrm>
            <a:off x="6108700" y="1625600"/>
            <a:ext cx="5740400" cy="4610093"/>
          </a:xfrm>
          <a:prstGeom prst="bracketPair">
            <a:avLst>
              <a:gd name="adj" fmla="val 6199"/>
            </a:avLst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1385182-5D63-015E-EAF4-5B702FCE57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627" y="1757546"/>
            <a:ext cx="4057650" cy="25908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742554E-E18A-5F0E-C7D6-BA624879F1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375" y="1127052"/>
            <a:ext cx="6524625" cy="547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50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E99084D1-A908-4EEA-9009-685A1CADF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163F429A-A815-47F3-957B-71B8E193FCF6}"/>
              </a:ext>
            </a:extLst>
          </p:cNvPr>
          <p:cNvGrpSpPr/>
          <p:nvPr/>
        </p:nvGrpSpPr>
        <p:grpSpPr>
          <a:xfrm>
            <a:off x="3565451" y="2405321"/>
            <a:ext cx="5061098" cy="2047358"/>
            <a:chOff x="3565451" y="2405321"/>
            <a:chExt cx="5061098" cy="204735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85B5717-EC7D-4532-9EA0-C6DEA3C7D479}"/>
                </a:ext>
              </a:extLst>
            </p:cNvPr>
            <p:cNvSpPr/>
            <p:nvPr/>
          </p:nvSpPr>
          <p:spPr>
            <a:xfrm>
              <a:off x="3565451" y="2405321"/>
              <a:ext cx="5061098" cy="204735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8D38E2-9E50-443A-873E-41D668A89244}"/>
                </a:ext>
              </a:extLst>
            </p:cNvPr>
            <p:cNvSpPr txBox="1"/>
            <p:nvPr/>
          </p:nvSpPr>
          <p:spPr>
            <a:xfrm>
              <a:off x="4741302" y="3075057"/>
              <a:ext cx="27093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spc="300" dirty="0">
                  <a:solidFill>
                    <a:schemeClr val="bg1"/>
                  </a:solidFill>
                  <a:latin typeface="+mj-ea"/>
                  <a:ea typeface="+mj-ea"/>
                </a:rPr>
                <a:t>감사합니다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070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3DAC70A-0046-44F5-BF87-509F407BE9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D32AF113-F636-4CD8-B376-650056BFB8D2}"/>
              </a:ext>
            </a:extLst>
          </p:cNvPr>
          <p:cNvCxnSpPr/>
          <p:nvPr/>
        </p:nvCxnSpPr>
        <p:spPr>
          <a:xfrm>
            <a:off x="733647" y="1435395"/>
            <a:ext cx="5362353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8F544C8-631A-4628-85D2-115B51977D86}"/>
              </a:ext>
            </a:extLst>
          </p:cNvPr>
          <p:cNvSpPr txBox="1"/>
          <p:nvPr/>
        </p:nvSpPr>
        <p:spPr>
          <a:xfrm>
            <a:off x="935664" y="460567"/>
            <a:ext cx="13067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목차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3A3089-B4A8-4DD4-BE49-7D113B11E5AB}"/>
              </a:ext>
            </a:extLst>
          </p:cNvPr>
          <p:cNvSpPr txBox="1"/>
          <p:nvPr/>
        </p:nvSpPr>
        <p:spPr>
          <a:xfrm>
            <a:off x="2289355" y="891454"/>
            <a:ext cx="24127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table of contents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5BA202-91FF-4AD7-985B-7DEBE4AD84E2}"/>
              </a:ext>
            </a:extLst>
          </p:cNvPr>
          <p:cNvSpPr txBox="1"/>
          <p:nvPr/>
        </p:nvSpPr>
        <p:spPr>
          <a:xfrm>
            <a:off x="1339621" y="2709892"/>
            <a:ext cx="845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01   &gt;&gt;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144068-0C6B-4D8E-8428-E62B0F8294FF}"/>
              </a:ext>
            </a:extLst>
          </p:cNvPr>
          <p:cNvSpPr txBox="1"/>
          <p:nvPr/>
        </p:nvSpPr>
        <p:spPr>
          <a:xfrm>
            <a:off x="2289355" y="3477967"/>
            <a:ext cx="2246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APK </a:t>
            </a:r>
            <a:r>
              <a: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분석도구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A9DF80-6DDF-4D56-AD45-08BA0EBA1A64}"/>
              </a:ext>
            </a:extLst>
          </p:cNvPr>
          <p:cNvSpPr txBox="1"/>
          <p:nvPr/>
        </p:nvSpPr>
        <p:spPr>
          <a:xfrm>
            <a:off x="1339621" y="3524133"/>
            <a:ext cx="845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02   &gt;&gt;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6CA4E2-DB61-44F8-8634-BC0D12F982FE}"/>
              </a:ext>
            </a:extLst>
          </p:cNvPr>
          <p:cNvSpPr txBox="1"/>
          <p:nvPr/>
        </p:nvSpPr>
        <p:spPr>
          <a:xfrm>
            <a:off x="2328865" y="2648337"/>
            <a:ext cx="3118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네이버 웹툰 만들기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B2E60C-9010-D326-8449-0D47726EF92C}"/>
              </a:ext>
            </a:extLst>
          </p:cNvPr>
          <p:cNvSpPr txBox="1"/>
          <p:nvPr/>
        </p:nvSpPr>
        <p:spPr>
          <a:xfrm>
            <a:off x="1339621" y="4338374"/>
            <a:ext cx="845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03   &gt;&gt;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003B4D-D606-9C7D-CA84-179985F84297}"/>
              </a:ext>
            </a:extLst>
          </p:cNvPr>
          <p:cNvSpPr txBox="1"/>
          <p:nvPr/>
        </p:nvSpPr>
        <p:spPr>
          <a:xfrm>
            <a:off x="2328865" y="4297897"/>
            <a:ext cx="2142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Flutter</a:t>
            </a:r>
            <a:r>
              <a:rPr lang="ko-KR" altLang="en-US" sz="28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800" spc="-150" dirty="0" err="1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github</a:t>
            </a:r>
            <a:endParaRPr lang="ko-KR" altLang="en-US" sz="28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67816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716CAF07-69BD-4D87-A0E9-35B998673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4C475882-327D-4F98-8BD3-3463D6CDDBB7}"/>
              </a:ext>
            </a:extLst>
          </p:cNvPr>
          <p:cNvGrpSpPr/>
          <p:nvPr/>
        </p:nvGrpSpPr>
        <p:grpSpPr>
          <a:xfrm>
            <a:off x="489097" y="499731"/>
            <a:ext cx="5061098" cy="2519916"/>
            <a:chOff x="489097" y="499731"/>
            <a:chExt cx="5061098" cy="251991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8C84E6D-98DF-40BA-B4DB-E8E1F520413C}"/>
                </a:ext>
              </a:extLst>
            </p:cNvPr>
            <p:cNvSpPr/>
            <p:nvPr/>
          </p:nvSpPr>
          <p:spPr>
            <a:xfrm>
              <a:off x="489097" y="499731"/>
              <a:ext cx="5061098" cy="25199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323E340-3B68-48BC-9A61-D5077BDFEC11}"/>
                </a:ext>
              </a:extLst>
            </p:cNvPr>
            <p:cNvSpPr txBox="1"/>
            <p:nvPr/>
          </p:nvSpPr>
          <p:spPr>
            <a:xfrm>
              <a:off x="776176" y="744279"/>
              <a:ext cx="10326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</a:rPr>
                <a:t>#1, 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378D8F2-6575-4108-8F70-943FABD184EF}"/>
                </a:ext>
              </a:extLst>
            </p:cNvPr>
            <p:cNvSpPr txBox="1"/>
            <p:nvPr/>
          </p:nvSpPr>
          <p:spPr>
            <a:xfrm>
              <a:off x="776176" y="1467301"/>
              <a:ext cx="46506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>
                  <a:solidFill>
                    <a:schemeClr val="bg1"/>
                  </a:solidFill>
                  <a:latin typeface="+mj-ea"/>
                  <a:ea typeface="+mj-ea"/>
                </a:rPr>
                <a:t>네이버 웹툰 만들기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8171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2F6380C-7DD9-4B20-BBDF-D439476A94B6}"/>
              </a:ext>
            </a:extLst>
          </p:cNvPr>
          <p:cNvSpPr/>
          <p:nvPr/>
        </p:nvSpPr>
        <p:spPr>
          <a:xfrm>
            <a:off x="7061200" y="404037"/>
            <a:ext cx="2181412" cy="7897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Scaffold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77981-5227-410B-A2EF-83107FAA768C}"/>
              </a:ext>
            </a:extLst>
          </p:cNvPr>
          <p:cNvSpPr txBox="1"/>
          <p:nvPr/>
        </p:nvSpPr>
        <p:spPr>
          <a:xfrm>
            <a:off x="2031428" y="1445240"/>
            <a:ext cx="1909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+mj-ea"/>
                <a:ea typeface="+mj-ea"/>
              </a:rPr>
              <a:t>소제목 입력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8916F82-4A9B-F900-EB87-2E44CA471D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464" y="0"/>
            <a:ext cx="3576638" cy="685800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43B1370F-C40A-2ECE-9578-0150FC364FEB}"/>
              </a:ext>
            </a:extLst>
          </p:cNvPr>
          <p:cNvSpPr/>
          <p:nvPr/>
        </p:nvSpPr>
        <p:spPr>
          <a:xfrm>
            <a:off x="4259728" y="1901143"/>
            <a:ext cx="2181412" cy="7897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AppBar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C4B3C3B-A29C-1579-CE77-81B321F15E77}"/>
              </a:ext>
            </a:extLst>
          </p:cNvPr>
          <p:cNvSpPr/>
          <p:nvPr/>
        </p:nvSpPr>
        <p:spPr>
          <a:xfrm>
            <a:off x="7028054" y="1933659"/>
            <a:ext cx="2181412" cy="7897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Body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6ACF177-680E-1FE6-F77D-855B60E00311}"/>
              </a:ext>
            </a:extLst>
          </p:cNvPr>
          <p:cNvSpPr/>
          <p:nvPr/>
        </p:nvSpPr>
        <p:spPr>
          <a:xfrm>
            <a:off x="9669930" y="1901143"/>
            <a:ext cx="2181412" cy="7897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BottomNavigation</a:t>
            </a:r>
            <a:r>
              <a:rPr lang="en-US" altLang="ko-KR" b="1" dirty="0">
                <a:solidFill>
                  <a:schemeClr val="tx1"/>
                </a:solidFill>
              </a:rPr>
              <a:t> Bar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6D5B42F-C660-52D2-4AD8-6094963A30F8}"/>
              </a:ext>
            </a:extLst>
          </p:cNvPr>
          <p:cNvSpPr/>
          <p:nvPr/>
        </p:nvSpPr>
        <p:spPr>
          <a:xfrm>
            <a:off x="9750613" y="3254813"/>
            <a:ext cx="2181412" cy="7897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TabBar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39B7FA8-FE41-831D-DABE-CE58A0FE6BB0}"/>
              </a:ext>
            </a:extLst>
          </p:cNvPr>
          <p:cNvSpPr/>
          <p:nvPr/>
        </p:nvSpPr>
        <p:spPr>
          <a:xfrm>
            <a:off x="7028054" y="3254813"/>
            <a:ext cx="2181412" cy="7897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Column/ Grid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0BF6F28-459C-4517-97FD-FFF7EA04F94E}"/>
              </a:ext>
            </a:extLst>
          </p:cNvPr>
          <p:cNvSpPr/>
          <p:nvPr/>
        </p:nvSpPr>
        <p:spPr>
          <a:xfrm>
            <a:off x="4259728" y="3254813"/>
            <a:ext cx="2181412" cy="7897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</a:rPr>
              <a:t>TabBar</a:t>
            </a:r>
            <a:r>
              <a:rPr lang="en-US" altLang="ko-KR" b="1" dirty="0">
                <a:solidFill>
                  <a:schemeClr val="tx1"/>
                </a:solidFill>
              </a:rPr>
              <a:t>/sliver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941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70D675A-2DB3-4469-B87E-37C4ABC2FD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DC4D7A3E-26E5-423C-B747-A2798C051A40}"/>
              </a:ext>
            </a:extLst>
          </p:cNvPr>
          <p:cNvGrpSpPr/>
          <p:nvPr/>
        </p:nvGrpSpPr>
        <p:grpSpPr>
          <a:xfrm>
            <a:off x="489096" y="3890631"/>
            <a:ext cx="6781279" cy="2519916"/>
            <a:chOff x="489097" y="499731"/>
            <a:chExt cx="5872262" cy="251991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E72BE64-436F-4037-A2FF-68FA45EA2BA8}"/>
                </a:ext>
              </a:extLst>
            </p:cNvPr>
            <p:cNvSpPr/>
            <p:nvPr/>
          </p:nvSpPr>
          <p:spPr>
            <a:xfrm>
              <a:off x="489097" y="499731"/>
              <a:ext cx="5061098" cy="25199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05313D4-4105-4233-8FE8-0B7DDA85C05E}"/>
                </a:ext>
              </a:extLst>
            </p:cNvPr>
            <p:cNvSpPr txBox="1"/>
            <p:nvPr/>
          </p:nvSpPr>
          <p:spPr>
            <a:xfrm>
              <a:off x="776176" y="744279"/>
              <a:ext cx="10326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</a:rPr>
                <a:t>#2, 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430735-2895-457E-9FD6-FA3F7260C06E}"/>
                </a:ext>
              </a:extLst>
            </p:cNvPr>
            <p:cNvSpPr txBox="1"/>
            <p:nvPr/>
          </p:nvSpPr>
          <p:spPr>
            <a:xfrm>
              <a:off x="776176" y="1467301"/>
              <a:ext cx="558518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>
                  <a:solidFill>
                    <a:schemeClr val="bg1"/>
                  </a:solidFill>
                  <a:latin typeface="+mj-ea"/>
                  <a:ea typeface="+mj-ea"/>
                </a:rPr>
                <a:t>APK </a:t>
              </a:r>
              <a:r>
                <a:rPr lang="ko-KR" altLang="en-US" sz="4000" dirty="0">
                  <a:solidFill>
                    <a:schemeClr val="bg1"/>
                  </a:solidFill>
                  <a:latin typeface="+mj-ea"/>
                  <a:ea typeface="+mj-ea"/>
                </a:rPr>
                <a:t>소스코드 분석도구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4873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108077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                   안드로이드에서 </a:t>
            </a:r>
            <a:r>
              <a:rPr lang="en-US" altLang="ko-KR" dirty="0"/>
              <a:t>APK </a:t>
            </a:r>
            <a:r>
              <a:rPr lang="ko-KR" altLang="en-US" dirty="0"/>
              <a:t>실행과정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D2F4C72-799F-CC33-BF1A-35611A149ADA}"/>
              </a:ext>
            </a:extLst>
          </p:cNvPr>
          <p:cNvSpPr txBox="1"/>
          <p:nvPr/>
        </p:nvSpPr>
        <p:spPr>
          <a:xfrm>
            <a:off x="4729317" y="1467771"/>
            <a:ext cx="71627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/>
              <a:t>APK</a:t>
            </a:r>
            <a:r>
              <a:rPr lang="ko-KR" altLang="en-US" sz="2000" dirty="0"/>
              <a:t>파일 </a:t>
            </a:r>
            <a:r>
              <a:rPr lang="en-US" altLang="ko-KR" sz="2000" dirty="0"/>
              <a:t>-&gt; </a:t>
            </a:r>
            <a:r>
              <a:rPr lang="ko-KR" altLang="en-US" sz="2000" dirty="0"/>
              <a:t>하나의 압축 실행파일</a:t>
            </a:r>
            <a:endParaRPr lang="en-US" altLang="ko-KR" sz="2000" dirty="0"/>
          </a:p>
          <a:p>
            <a:pPr algn="just"/>
            <a:endParaRPr lang="en-US" altLang="ko-KR" sz="2000" dirty="0"/>
          </a:p>
          <a:p>
            <a:pPr algn="just"/>
            <a:r>
              <a:rPr lang="en-US" altLang="ko-KR" sz="2000" dirty="0"/>
              <a:t>1. Java/</a:t>
            </a:r>
            <a:r>
              <a:rPr lang="en-US" altLang="ko-KR" sz="2000" dirty="0" err="1"/>
              <a:t>kotlin</a:t>
            </a:r>
            <a:r>
              <a:rPr lang="en-US" altLang="ko-KR" sz="2000" dirty="0"/>
              <a:t> -&gt; </a:t>
            </a:r>
            <a:r>
              <a:rPr lang="ko-KR" altLang="en-US" sz="2000" dirty="0"/>
              <a:t>코드를 컴파일 하여 </a:t>
            </a:r>
            <a:r>
              <a:rPr lang="en-US" altLang="ko-KR" sz="2000" dirty="0"/>
              <a:t>class </a:t>
            </a:r>
            <a:r>
              <a:rPr lang="ko-KR" altLang="en-US" sz="2000" dirty="0"/>
              <a:t>파일 생성</a:t>
            </a:r>
            <a:endParaRPr lang="en-US" altLang="ko-KR" sz="2000" dirty="0"/>
          </a:p>
          <a:p>
            <a:pPr algn="just"/>
            <a:r>
              <a:rPr lang="en-US" altLang="ko-KR" sz="2000" dirty="0"/>
              <a:t>2. Class </a:t>
            </a:r>
            <a:r>
              <a:rPr lang="ko-KR" altLang="en-US" sz="2000" dirty="0"/>
              <a:t>파일을 </a:t>
            </a:r>
            <a:r>
              <a:rPr lang="en-US" altLang="ko-KR" sz="2000" dirty="0" err="1"/>
              <a:t>dex</a:t>
            </a:r>
            <a:r>
              <a:rPr lang="en-US" altLang="ko-KR" sz="2000" dirty="0"/>
              <a:t> </a:t>
            </a:r>
            <a:r>
              <a:rPr lang="ko-KR" altLang="en-US" sz="2000" dirty="0"/>
              <a:t>파일로 변환</a:t>
            </a:r>
            <a:endParaRPr lang="en-US" altLang="ko-KR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0F825F2-1B96-4569-0FB5-C69AF6DE3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44285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617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13965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파일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60" name="표 159">
            <a:extLst>
              <a:ext uri="{FF2B5EF4-FFF2-40B4-BE49-F238E27FC236}">
                <a16:creationId xmlns:a16="http://schemas.microsoft.com/office/drawing/2014/main" id="{30625524-AAD3-4B03-8F05-1717FF5375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4919025"/>
              </p:ext>
            </p:extLst>
          </p:nvPr>
        </p:nvGraphicFramePr>
        <p:xfrm>
          <a:off x="1392000" y="1739898"/>
          <a:ext cx="10800000" cy="403721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418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100" b="1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.</a:t>
                      </a:r>
                      <a:r>
                        <a:rPr lang="en-US" altLang="ko-KR" sz="2100" b="1" dirty="0" err="1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dex</a:t>
                      </a:r>
                      <a:endParaRPr lang="ko-KR" altLang="en-US" sz="2100" b="1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L="97914" marR="97914" marT="48957" marB="48957"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JNI(Java Native Interface), NDK(Native Development Kit)</a:t>
                      </a:r>
                      <a:endParaRPr lang="ko-KR" altLang="en-US" sz="2000" b="1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L="97914" marR="97914" marT="48957" marB="48957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ant, </a:t>
                      </a:r>
                      <a:r>
                        <a:rPr lang="en-US" altLang="ko-KR" sz="24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gradle</a:t>
                      </a:r>
                      <a:endParaRPr lang="ko-KR" altLang="en-US" sz="3200" b="1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L="97914" marR="97914" marT="48957" marB="48957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AndroidManifest.xml</a:t>
                      </a:r>
                      <a:endParaRPr lang="ko-KR" altLang="en-US" sz="2100" b="1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L="97914" marR="97914" marT="48957" marB="48957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74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Android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가상 </a:t>
                      </a:r>
                      <a:r>
                        <a:rPr lang="ko-KR" alt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머신이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인식할 수 있도록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로 짜여진 코드가 </a:t>
                      </a:r>
                      <a:r>
                        <a:rPr lang="ko-KR" altLang="en-US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컴파일되어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바이트 코드로 변환 된 소스 파일</a:t>
                      </a:r>
                      <a:endParaRPr lang="en-US" altLang="ko-KR" sz="18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기계어 코드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marL="97914" marR="97914" marT="48957" marB="48957"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JNI -&gt; </a:t>
                      </a:r>
                      <a:r>
                        <a:rPr lang="en-US" altLang="ko-KR" sz="2000" dirty="0"/>
                        <a:t>C/C++</a:t>
                      </a:r>
                      <a:r>
                        <a:rPr lang="ko-KR" altLang="en-US" sz="2000" dirty="0"/>
                        <a:t>에서 자바의 클래스와 메소드를 사용할 수 있게 해주는 인터페이스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NDK-&gt; </a:t>
                      </a:r>
                      <a:r>
                        <a:rPr lang="ko-KR" altLang="en-US" sz="2000" dirty="0"/>
                        <a:t>안드로이드 환경에서 </a:t>
                      </a:r>
                      <a:r>
                        <a:rPr lang="en-US" altLang="ko-KR" sz="2000" dirty="0"/>
                        <a:t>JNI</a:t>
                      </a:r>
                      <a:r>
                        <a:rPr lang="ko-KR" altLang="en-US" sz="2000" dirty="0"/>
                        <a:t>를 구성하는데 도움을 주는 개발 키트</a:t>
                      </a:r>
                      <a:endParaRPr lang="ko-KR" altLang="en-US" sz="19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L="97914" marR="97914" marT="48957" marB="48957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9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빌드 분석도구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.</a:t>
                      </a:r>
                      <a:endParaRPr lang="ko-KR" altLang="en-US" sz="19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L="97914" marR="97914" marT="48957" marB="48957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시스템에게 애플리케이션의 몇 가지 꼭 필요한 정보를 제공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 err="1"/>
                        <a:t>모바일앱의</a:t>
                      </a:r>
                      <a:r>
                        <a:rPr lang="ko-KR" altLang="en-US" sz="2000" dirty="0"/>
                        <a:t> 전반적인 정보</a:t>
                      </a:r>
                      <a:r>
                        <a:rPr lang="en-US" altLang="ko-KR" sz="2000" dirty="0"/>
                        <a:t>) </a:t>
                      </a:r>
                    </a:p>
                    <a:p>
                      <a:pPr algn="ctr" latinLnBrk="1"/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Ex) </a:t>
                      </a:r>
                      <a:r>
                        <a:rPr lang="ko-KR" altLang="en-US" sz="19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기능 사용 권한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, APP </a:t>
                      </a:r>
                      <a:r>
                        <a:rPr lang="ko-KR" altLang="en-US" sz="19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컴포넌트</a:t>
                      </a:r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, </a:t>
                      </a:r>
                    </a:p>
                    <a:p>
                      <a:pPr algn="ctr" latinLnBrk="1"/>
                      <a:r>
                        <a:rPr lang="en-US" altLang="ko-KR" sz="19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SDK</a:t>
                      </a:r>
                      <a:r>
                        <a:rPr lang="ko-KR" altLang="en-US" sz="19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버전 등</a:t>
                      </a:r>
                    </a:p>
                  </a:txBody>
                  <a:tcPr marL="97914" marR="97914" marT="48957" marB="48957"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9720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34403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dirty="0"/>
              <a:t>APK </a:t>
            </a:r>
            <a:r>
              <a:rPr lang="ko-KR" altLang="en-US" dirty="0"/>
              <a:t>분석도구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D054CEB-5A86-46A1-BF1E-0D2BDC4F39BD}"/>
              </a:ext>
            </a:extLst>
          </p:cNvPr>
          <p:cNvGrpSpPr/>
          <p:nvPr/>
        </p:nvGrpSpPr>
        <p:grpSpPr>
          <a:xfrm>
            <a:off x="1392870" y="1886217"/>
            <a:ext cx="3240406" cy="2468452"/>
            <a:chOff x="1392871" y="4140200"/>
            <a:chExt cx="3240406" cy="179482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17CB812-6290-4D7C-A006-6296A3C7B256}"/>
                </a:ext>
              </a:extLst>
            </p:cNvPr>
            <p:cNvSpPr txBox="1"/>
            <p:nvPr/>
          </p:nvSpPr>
          <p:spPr>
            <a:xfrm>
              <a:off x="1392871" y="4793718"/>
              <a:ext cx="3240406" cy="11413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600" dirty="0" err="1"/>
                <a:t>Apk</a:t>
              </a:r>
              <a:r>
                <a:rPr lang="ko-KR" altLang="en-US" sz="1600" dirty="0"/>
                <a:t>파일로 압축되어 있는 파일들을 디버깅 파일 형태로 변환해주고 이를 수정한 후에 다시 수정된 </a:t>
              </a:r>
              <a:r>
                <a:rPr lang="en-US" altLang="ko-KR" sz="1600" dirty="0" err="1"/>
                <a:t>apk</a:t>
              </a:r>
              <a:r>
                <a:rPr lang="ko-KR" altLang="en-US" sz="1600" dirty="0"/>
                <a:t>파일로 생성할 수 있는 도구이다</a:t>
              </a:r>
              <a:r>
                <a:rPr lang="en-US" altLang="ko-KR" sz="1600" dirty="0"/>
                <a:t>. (</a:t>
              </a:r>
              <a:r>
                <a:rPr lang="en-US" altLang="ko-KR" sz="1600" dirty="0" err="1"/>
                <a:t>apk</a:t>
              </a:r>
              <a:r>
                <a:rPr lang="ko-KR" altLang="en-US" sz="1600" dirty="0"/>
                <a:t>파일을 디코딩하는 도구</a:t>
              </a:r>
              <a:r>
                <a:rPr lang="en-US" altLang="ko-KR" sz="1600" dirty="0"/>
                <a:t>)</a:t>
              </a:r>
            </a:p>
            <a:p>
              <a:pPr algn="just"/>
              <a:r>
                <a:rPr lang="en-US" altLang="ko-KR" sz="1600" dirty="0"/>
                <a:t>=&gt; </a:t>
              </a:r>
              <a:r>
                <a:rPr lang="en-US" altLang="ko-KR" sz="1600" dirty="0" err="1"/>
                <a:t>Dex</a:t>
              </a:r>
              <a:r>
                <a:rPr lang="ko-KR" altLang="en-US" sz="1600" dirty="0"/>
                <a:t>파일을 </a:t>
              </a:r>
              <a:r>
                <a:rPr lang="en-US" altLang="ko-KR" sz="1600" dirty="0"/>
                <a:t>jar </a:t>
              </a:r>
              <a:r>
                <a:rPr lang="ko-KR" altLang="en-US" sz="1600" dirty="0"/>
                <a:t>파일로 변경</a:t>
              </a: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78FAF28F-BB42-4554-BEF2-18C92DCAABB9}"/>
                </a:ext>
              </a:extLst>
            </p:cNvPr>
            <p:cNvGrpSpPr/>
            <p:nvPr/>
          </p:nvGrpSpPr>
          <p:grpSpPr>
            <a:xfrm>
              <a:off x="2580424" y="4140200"/>
              <a:ext cx="865301" cy="464953"/>
              <a:chOff x="2580424" y="4140200"/>
              <a:chExt cx="865301" cy="464953"/>
            </a:xfrm>
          </p:grpSpPr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FC4E1A4C-84CB-4792-B849-A7DBCE6BB81E}"/>
                  </a:ext>
                </a:extLst>
              </p:cNvPr>
              <p:cNvCxnSpPr/>
              <p:nvPr/>
            </p:nvCxnSpPr>
            <p:spPr>
              <a:xfrm>
                <a:off x="2726831" y="4140200"/>
                <a:ext cx="572484" cy="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618FE3C-9611-46B6-AB08-30229325D327}"/>
                  </a:ext>
                </a:extLst>
              </p:cNvPr>
              <p:cNvSpPr txBox="1"/>
              <p:nvPr/>
            </p:nvSpPr>
            <p:spPr>
              <a:xfrm>
                <a:off x="2580424" y="4235821"/>
                <a:ext cx="8653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pc="-15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Apktool</a:t>
                </a:r>
                <a:endPara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54F912C-0085-4186-B591-3E618411DD1D}"/>
              </a:ext>
            </a:extLst>
          </p:cNvPr>
          <p:cNvGrpSpPr/>
          <p:nvPr/>
        </p:nvGrpSpPr>
        <p:grpSpPr>
          <a:xfrm>
            <a:off x="4819709" y="1886216"/>
            <a:ext cx="3240406" cy="2039216"/>
            <a:chOff x="1392870" y="4203700"/>
            <a:chExt cx="3306721" cy="110299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35361CB-5E04-47E5-B454-FB9B1A9C21D4}"/>
                </a:ext>
              </a:extLst>
            </p:cNvPr>
            <p:cNvSpPr txBox="1"/>
            <p:nvPr/>
          </p:nvSpPr>
          <p:spPr>
            <a:xfrm>
              <a:off x="1392870" y="4857218"/>
              <a:ext cx="3306721" cy="449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600" dirty="0"/>
                <a:t>Jar </a:t>
              </a:r>
              <a:r>
                <a:rPr lang="ko-KR" altLang="en-US" sz="1600" dirty="0"/>
                <a:t>파일을 </a:t>
              </a:r>
              <a:r>
                <a:rPr lang="en-US" altLang="ko-KR" sz="1600" dirty="0"/>
                <a:t>java </a:t>
              </a:r>
              <a:r>
                <a:rPr lang="ko-KR" altLang="en-US" sz="1600" dirty="0" err="1"/>
                <a:t>디컴파일</a:t>
              </a:r>
              <a:r>
                <a:rPr lang="ko-KR" altLang="en-US" sz="1600" dirty="0"/>
                <a:t> 하여서 소스코드를 볼 수 </a:t>
              </a:r>
              <a:r>
                <a:rPr lang="ko-KR" altLang="en-US" sz="1600" dirty="0" err="1"/>
                <a:t>있게하는</a:t>
              </a:r>
              <a:r>
                <a:rPr lang="ko-KR" altLang="en-US" sz="1600" dirty="0"/>
                <a:t> 분석도구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B68EEC0A-58CA-400F-968C-D3E46C257122}"/>
                </a:ext>
              </a:extLst>
            </p:cNvPr>
            <p:cNvCxnSpPr/>
            <p:nvPr/>
          </p:nvCxnSpPr>
          <p:spPr>
            <a:xfrm>
              <a:off x="2754130" y="4203700"/>
              <a:ext cx="5842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893848-BA6F-4E69-92D1-0C5A8566A83B}"/>
                </a:ext>
              </a:extLst>
            </p:cNvPr>
            <p:cNvSpPr txBox="1"/>
            <p:nvPr/>
          </p:nvSpPr>
          <p:spPr>
            <a:xfrm>
              <a:off x="2681284" y="4299321"/>
              <a:ext cx="729898" cy="1997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pc="-15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Jd-gui</a:t>
              </a:r>
              <a:endPara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E5FD0AAF-02A7-44F2-AF63-FC09FC91B2C1}"/>
              </a:ext>
            </a:extLst>
          </p:cNvPr>
          <p:cNvGrpSpPr/>
          <p:nvPr/>
        </p:nvGrpSpPr>
        <p:grpSpPr>
          <a:xfrm>
            <a:off x="8411472" y="1886216"/>
            <a:ext cx="3240406" cy="2468453"/>
            <a:chOff x="1392870" y="4203700"/>
            <a:chExt cx="3306721" cy="148451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DD74B6-080F-4590-A473-505413763083}"/>
                </a:ext>
              </a:extLst>
            </p:cNvPr>
            <p:cNvSpPr txBox="1"/>
            <p:nvPr/>
          </p:nvSpPr>
          <p:spPr>
            <a:xfrm>
              <a:off x="1392870" y="4857218"/>
              <a:ext cx="330672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600" dirty="0" err="1"/>
                <a:t>Apktool</a:t>
              </a:r>
              <a:r>
                <a:rPr lang="en-US" altLang="ko-KR" sz="1600" dirty="0"/>
                <a:t> -&gt; </a:t>
              </a:r>
              <a:r>
                <a:rPr lang="en-US" altLang="ko-KR" sz="1600" dirty="0" err="1"/>
                <a:t>jd-gui</a:t>
              </a:r>
              <a:r>
                <a:rPr lang="en-US" altLang="ko-KR" sz="1600" dirty="0"/>
                <a:t> </a:t>
              </a:r>
              <a:r>
                <a:rPr lang="ko-KR" altLang="en-US" sz="1600" dirty="0"/>
                <a:t>과정을 한번에 수행하여 기존 사용의 불편함을 개선</a:t>
              </a:r>
              <a:r>
                <a:rPr lang="en-US" altLang="ko-KR" sz="1600" dirty="0"/>
                <a:t>.</a:t>
              </a:r>
              <a:endParaRPr lang="ko-KR" altLang="en-US" sz="1600" dirty="0"/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0DB904B5-576D-47B8-8B7F-445BC7DE5D42}"/>
                </a:ext>
              </a:extLst>
            </p:cNvPr>
            <p:cNvCxnSpPr/>
            <p:nvPr/>
          </p:nvCxnSpPr>
          <p:spPr>
            <a:xfrm>
              <a:off x="2754130" y="4203700"/>
              <a:ext cx="5842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2CD54BE-3BDD-4D5C-8D40-6E9AF9C87890}"/>
                </a:ext>
              </a:extLst>
            </p:cNvPr>
            <p:cNvSpPr txBox="1"/>
            <p:nvPr/>
          </p:nvSpPr>
          <p:spPr>
            <a:xfrm>
              <a:off x="2586439" y="4299321"/>
              <a:ext cx="91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pc="-15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Jadx-gui</a:t>
              </a:r>
              <a:endPara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504EF243-7610-A667-661F-B07C65B1B1AE}"/>
              </a:ext>
            </a:extLst>
          </p:cNvPr>
          <p:cNvSpPr txBox="1"/>
          <p:nvPr/>
        </p:nvSpPr>
        <p:spPr>
          <a:xfrm>
            <a:off x="1317812" y="5016774"/>
            <a:ext cx="10183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/>
              <a:t>분석도구 사용시 장점</a:t>
            </a:r>
            <a:endParaRPr lang="en-US" altLang="ko-KR" sz="1600" dirty="0"/>
          </a:p>
          <a:p>
            <a:pPr algn="just"/>
            <a:r>
              <a:rPr lang="ko-KR" altLang="en-US" sz="1600" dirty="0"/>
              <a:t>코드 난독화</a:t>
            </a:r>
            <a:r>
              <a:rPr lang="en-US" altLang="ko-KR" sz="1600" dirty="0"/>
              <a:t> </a:t>
            </a:r>
            <a:r>
              <a:rPr lang="ko-KR" altLang="en-US" sz="1600" dirty="0"/>
              <a:t>해제 지원</a:t>
            </a:r>
            <a:r>
              <a:rPr lang="en-US" altLang="ko-KR" sz="1600" dirty="0"/>
              <a:t>, AndroidManifest.xml </a:t>
            </a:r>
            <a:r>
              <a:rPr lang="ko-KR" altLang="en-US" sz="1600" dirty="0"/>
              <a:t>리소스 파일 확인 가능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앱진단</a:t>
            </a:r>
            <a:r>
              <a:rPr lang="ko-KR" altLang="en-US" sz="1600" dirty="0"/>
              <a:t> </a:t>
            </a:r>
            <a:r>
              <a:rPr lang="en-US" altLang="ko-KR" sz="1600" dirty="0"/>
              <a:t>-&gt; </a:t>
            </a:r>
            <a:r>
              <a:rPr lang="ko-KR" altLang="en-US" sz="1600" dirty="0"/>
              <a:t>해킹 및 기능 </a:t>
            </a:r>
            <a:r>
              <a:rPr lang="ko-KR" altLang="en-US" sz="1600" dirty="0" err="1"/>
              <a:t>루팅</a:t>
            </a:r>
            <a:r>
              <a:rPr lang="ko-KR" altLang="en-US" sz="1600" dirty="0"/>
              <a:t> 우회방지</a:t>
            </a:r>
            <a:endParaRPr lang="en-US" altLang="ko-KR" sz="1600" dirty="0"/>
          </a:p>
          <a:p>
            <a:pPr algn="just"/>
            <a:r>
              <a:rPr lang="ko-KR" altLang="en-US" sz="1600" dirty="0"/>
              <a:t>무결성 검증 </a:t>
            </a:r>
          </a:p>
        </p:txBody>
      </p:sp>
    </p:spTree>
    <p:extLst>
      <p:ext uri="{BB962C8B-B14F-4D97-AF65-F5344CB8AC3E}">
        <p14:creationId xmlns:p14="http://schemas.microsoft.com/office/powerpoint/2010/main" val="2429694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C1FAE98-0419-4281-A341-90C17191CECE}"/>
              </a:ext>
            </a:extLst>
          </p:cNvPr>
          <p:cNvCxnSpPr/>
          <p:nvPr/>
        </p:nvCxnSpPr>
        <p:spPr>
          <a:xfrm>
            <a:off x="1392870" y="1127052"/>
            <a:ext cx="10800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6DD3790-B0BC-48B9-B17B-2682BAB1F22E}"/>
              </a:ext>
            </a:extLst>
          </p:cNvPr>
          <p:cNvSpPr txBox="1"/>
          <p:nvPr/>
        </p:nvSpPr>
        <p:spPr>
          <a:xfrm>
            <a:off x="1392870" y="181320"/>
            <a:ext cx="51219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제목을 입력하세요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61909-013E-4079-92C0-FD0876151D34}"/>
              </a:ext>
            </a:extLst>
          </p:cNvPr>
          <p:cNvSpPr txBox="1"/>
          <p:nvPr/>
        </p:nvSpPr>
        <p:spPr>
          <a:xfrm>
            <a:off x="116958" y="96260"/>
            <a:ext cx="754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51" name="차트 50">
            <a:extLst>
              <a:ext uri="{FF2B5EF4-FFF2-40B4-BE49-F238E27FC236}">
                <a16:creationId xmlns:a16="http://schemas.microsoft.com/office/drawing/2014/main" id="{0B6B309C-5DE0-4D87-9727-5C625C0592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328742"/>
              </p:ext>
            </p:extLst>
          </p:nvPr>
        </p:nvGraphicFramePr>
        <p:xfrm>
          <a:off x="1310640" y="1615439"/>
          <a:ext cx="4785360" cy="47548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2" name="TextBox 51">
            <a:extLst>
              <a:ext uri="{FF2B5EF4-FFF2-40B4-BE49-F238E27FC236}">
                <a16:creationId xmlns:a16="http://schemas.microsoft.com/office/drawing/2014/main" id="{FC8C66CB-B766-4D5E-9315-E7D33C2BF1AC}"/>
              </a:ext>
            </a:extLst>
          </p:cNvPr>
          <p:cNvSpPr txBox="1"/>
          <p:nvPr/>
        </p:nvSpPr>
        <p:spPr>
          <a:xfrm>
            <a:off x="6504263" y="3061886"/>
            <a:ext cx="5270520" cy="27321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dirty="0"/>
              <a:t>그리워 멀리 하나에 이름과</a:t>
            </a:r>
            <a:r>
              <a:rPr lang="en-US" altLang="ko-KR" sz="1600" dirty="0"/>
              <a:t>, </a:t>
            </a:r>
            <a:r>
              <a:rPr lang="ko-KR" altLang="en-US" sz="1600" dirty="0"/>
              <a:t>무엇인지 별에도 어머니 이름자 </a:t>
            </a:r>
            <a:r>
              <a:rPr lang="ko-KR" altLang="en-US" sz="1600" dirty="0" err="1"/>
              <a:t>거외다</a:t>
            </a:r>
            <a:r>
              <a:rPr lang="en-US" altLang="ko-KR" sz="1600" dirty="0"/>
              <a:t>. </a:t>
            </a:r>
            <a:r>
              <a:rPr lang="ko-KR" altLang="en-US" sz="1600" dirty="0"/>
              <a:t>하나에 슬퍼하는 너무나 위에 된 봅니다</a:t>
            </a:r>
            <a:r>
              <a:rPr lang="en-US" altLang="ko-KR" sz="1600" dirty="0"/>
              <a:t>. </a:t>
            </a:r>
            <a:r>
              <a:rPr lang="ko-KR" altLang="en-US" sz="1600" dirty="0"/>
              <a:t>없이 별에도 이름을 나는 풀이 </a:t>
            </a:r>
            <a:r>
              <a:rPr lang="ko-KR" altLang="en-US" sz="1600" dirty="0" err="1"/>
              <a:t>거외다</a:t>
            </a:r>
            <a:r>
              <a:rPr lang="en-US" altLang="ko-KR" sz="1600" dirty="0"/>
              <a:t>. </a:t>
            </a:r>
            <a:r>
              <a:rPr lang="ko-KR" altLang="en-US" sz="1600" dirty="0"/>
              <a:t>부끄러운 시와 계절이 봅니다</a:t>
            </a:r>
            <a:r>
              <a:rPr lang="en-US" altLang="ko-KR" sz="1600" dirty="0"/>
              <a:t>. </a:t>
            </a:r>
            <a:r>
              <a:rPr lang="ko-KR" altLang="en-US" sz="1600" dirty="0"/>
              <a:t>나의 묻힌 속의 이웃 하나의 사랑과 </a:t>
            </a:r>
            <a:r>
              <a:rPr lang="ko-KR" altLang="en-US" sz="1600" dirty="0" err="1"/>
              <a:t>거외다</a:t>
            </a:r>
            <a:r>
              <a:rPr lang="en-US" altLang="ko-KR" sz="1600" dirty="0"/>
              <a:t>. </a:t>
            </a:r>
            <a:r>
              <a:rPr lang="ko-KR" altLang="en-US" sz="1600" dirty="0"/>
              <a:t>하나에 위에 강아지</a:t>
            </a:r>
            <a:r>
              <a:rPr lang="en-US" altLang="ko-KR" sz="1600" dirty="0"/>
              <a:t>, </a:t>
            </a:r>
            <a:r>
              <a:rPr lang="ko-KR" altLang="en-US" sz="1600" dirty="0"/>
              <a:t>봅니다</a:t>
            </a:r>
            <a:r>
              <a:rPr lang="en-US" altLang="ko-KR" sz="1600" dirty="0"/>
              <a:t>. </a:t>
            </a:r>
            <a:r>
              <a:rPr lang="ko-KR" altLang="en-US" sz="1600" dirty="0"/>
              <a:t>새겨지는 별 불러 어머니</a:t>
            </a:r>
            <a:r>
              <a:rPr lang="en-US" altLang="ko-KR" sz="1600" dirty="0"/>
              <a:t>, </a:t>
            </a:r>
            <a:r>
              <a:rPr lang="ko-KR" altLang="en-US" sz="1600" dirty="0"/>
              <a:t>이제 것은 별들을 </a:t>
            </a:r>
            <a:r>
              <a:rPr lang="ko-KR" altLang="en-US" sz="1600" dirty="0" err="1"/>
              <a:t>거외다</a:t>
            </a:r>
            <a:r>
              <a:rPr lang="en-US" altLang="ko-KR" sz="1600" dirty="0"/>
              <a:t>. </a:t>
            </a:r>
            <a:r>
              <a:rPr lang="ko-KR" altLang="en-US" sz="1600" dirty="0"/>
              <a:t>된 슬퍼하는 못 별 시인의 사랑과 있습니다</a:t>
            </a:r>
            <a:r>
              <a:rPr lang="en-US" altLang="ko-KR" sz="1600" dirty="0"/>
              <a:t>. </a:t>
            </a:r>
            <a:r>
              <a:rPr lang="ko-KR" altLang="en-US" sz="1600" dirty="0"/>
              <a:t>멀리 그러나 이런 겨울이 봅니다</a:t>
            </a:r>
            <a:r>
              <a:rPr lang="en-US" altLang="ko-KR" sz="1600" dirty="0"/>
              <a:t>. </a:t>
            </a:r>
            <a:r>
              <a:rPr lang="ko-KR" altLang="en-US" sz="1600" dirty="0"/>
              <a:t>하나에 풀이 별 </a:t>
            </a:r>
            <a:r>
              <a:rPr lang="ko-KR" altLang="en-US" sz="1600" dirty="0" err="1"/>
              <a:t>라이너</a:t>
            </a:r>
            <a:r>
              <a:rPr lang="ko-KR" altLang="en-US" sz="1600" dirty="0"/>
              <a:t> 쓸쓸함과 버리었습니다</a:t>
            </a:r>
            <a:r>
              <a:rPr lang="en-US" altLang="ko-KR" sz="1600" dirty="0"/>
              <a:t>. </a:t>
            </a:r>
            <a:r>
              <a:rPr lang="ko-KR" altLang="en-US" sz="1600" dirty="0"/>
              <a:t>차 나는 청춘이 이네들은 언덕 이런 멀리 하나에 봅니다</a:t>
            </a:r>
            <a:r>
              <a:rPr lang="en-US" altLang="ko-KR" sz="1600" dirty="0"/>
              <a:t>.</a:t>
            </a:r>
            <a:r>
              <a:rPr lang="ko-KR" altLang="en-US" sz="1600" dirty="0"/>
              <a:t> 어머니 한 헤는 내일 계절이 까닭입니다</a:t>
            </a:r>
            <a:r>
              <a:rPr lang="en-US" altLang="ko-KR" sz="1600" dirty="0"/>
              <a:t>. </a:t>
            </a:r>
            <a:endParaRPr lang="ko-KR" altLang="en-US" sz="16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95A3BF0-AAA7-4E36-9498-C425A5B117C6}"/>
              </a:ext>
            </a:extLst>
          </p:cNvPr>
          <p:cNvSpPr txBox="1"/>
          <p:nvPr/>
        </p:nvSpPr>
        <p:spPr>
          <a:xfrm>
            <a:off x="6504263" y="1932234"/>
            <a:ext cx="3648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33AFB0D1-8C69-41D5-8F9B-DB8922A2C876}"/>
              </a:ext>
            </a:extLst>
          </p:cNvPr>
          <p:cNvCxnSpPr/>
          <p:nvPr/>
        </p:nvCxnSpPr>
        <p:spPr>
          <a:xfrm>
            <a:off x="6504263" y="2836791"/>
            <a:ext cx="5687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7513FCBD-DC5E-776D-8F78-60D031030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612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20GREENGRAY">
      <a:dk1>
        <a:sysClr val="windowText" lastClr="000000"/>
      </a:dk1>
      <a:lt1>
        <a:sysClr val="window" lastClr="FFFFFF"/>
      </a:lt1>
      <a:dk2>
        <a:srgbClr val="A5A5A5"/>
      </a:dk2>
      <a:lt2>
        <a:srgbClr val="E7E6E6"/>
      </a:lt2>
      <a:accent1>
        <a:srgbClr val="34AF27"/>
      </a:accent1>
      <a:accent2>
        <a:srgbClr val="5D7F60"/>
      </a:accent2>
      <a:accent3>
        <a:srgbClr val="E8C7A0"/>
      </a:accent3>
      <a:accent4>
        <a:srgbClr val="9299A2"/>
      </a:accent4>
      <a:accent5>
        <a:srgbClr val="C8BDB4"/>
      </a:accent5>
      <a:accent6>
        <a:srgbClr val="7F766A"/>
      </a:accent6>
      <a:hlink>
        <a:srgbClr val="262626"/>
      </a:hlink>
      <a:folHlink>
        <a:srgbClr val="262626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1049</TotalTime>
  <Words>390</Words>
  <Application>Microsoft Office PowerPoint</Application>
  <PresentationFormat>와이드스크린</PresentationFormat>
  <Paragraphs>69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나눔스퀘어 Bold</vt:lpstr>
      <vt:lpstr>맑은 고딕</vt:lpstr>
      <vt:lpstr>Arial</vt:lpstr>
      <vt:lpstr>Arial Nova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박 민규</cp:lastModifiedBy>
  <cp:revision>33</cp:revision>
  <dcterms:created xsi:type="dcterms:W3CDTF">2020-04-13T00:08:17Z</dcterms:created>
  <dcterms:modified xsi:type="dcterms:W3CDTF">2022-06-02T11:27:42Z</dcterms:modified>
</cp:coreProperties>
</file>

<file path=docProps/thumbnail.jpeg>
</file>